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4" r:id="rId6"/>
    <p:sldId id="2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19" autoAdjust="0"/>
  </p:normalViewPr>
  <p:slideViewPr>
    <p:cSldViewPr snapToGrid="0">
      <p:cViewPr varScale="1">
        <p:scale>
          <a:sx n="91" d="100"/>
          <a:sy n="91" d="100"/>
        </p:scale>
        <p:origin x="90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07/26/2020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07/26/2020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Sit Dolor Amet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7C152-A492-4484-B5AF-55C6A52A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Screen Recording</a:t>
            </a:r>
          </a:p>
        </p:txBody>
      </p:sp>
      <p:sp>
        <p:nvSpPr>
          <p:cNvPr id="58" name="Content Placeholder 7">
            <a:extLst>
              <a:ext uri="{FF2B5EF4-FFF2-40B4-BE49-F238E27FC236}">
                <a16:creationId xmlns:a16="http://schemas.microsoft.com/office/drawing/2014/main" id="{1FD5D99A-5CC7-48F4-8EFD-14A0FB184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Screen Recording 3" descr="A screenshot of a cell phone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0214AA8C-91BB-416A-BF2B-8CE213B619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  <p14:bmkLst>
                    <p14:bmk name="Bookmark 1" time="11632.7299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7765" y="1786400"/>
            <a:ext cx="8154113" cy="391397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54739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100A9D3D-300D-465F-BC00-AEC7235F49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7077"/>
            <a:ext cx="12188716" cy="58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80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Widescreen</PresentationFormat>
  <Paragraphs>3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Avenir Next LT Pro</vt:lpstr>
      <vt:lpstr>Avenir Next LT Pro Light</vt:lpstr>
      <vt:lpstr>Garamond</vt:lpstr>
      <vt:lpstr>SavonVTI</vt:lpstr>
      <vt:lpstr>Title Lorem Ipsum</vt:lpstr>
      <vt:lpstr>Screen Recording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Al TP4F</dc:creator>
  <cp:lastModifiedBy>Al TP4F</cp:lastModifiedBy>
  <cp:revision>1</cp:revision>
  <dcterms:created xsi:type="dcterms:W3CDTF">2020-07-26T14:01:15Z</dcterms:created>
  <dcterms:modified xsi:type="dcterms:W3CDTF">2020-07-26T14:02:31Z</dcterms:modified>
</cp:coreProperties>
</file>